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61" r:id="rId4"/>
    <p:sldId id="260" r:id="rId5"/>
    <p:sldId id="257" r:id="rId6"/>
    <p:sldId id="258" r:id="rId7"/>
    <p:sldId id="262" r:id="rId8"/>
    <p:sldId id="268" r:id="rId9"/>
    <p:sldId id="264" r:id="rId10"/>
    <p:sldId id="265" r:id="rId11"/>
    <p:sldId id="266" r:id="rId12"/>
    <p:sldId id="267" r:id="rId13"/>
    <p:sldId id="270" r:id="rId14"/>
    <p:sldId id="269" r:id="rId15"/>
    <p:sldId id="272" r:id="rId16"/>
    <p:sldId id="278" r:id="rId17"/>
    <p:sldId id="273" r:id="rId18"/>
    <p:sldId id="274" r:id="rId19"/>
    <p:sldId id="275" r:id="rId20"/>
    <p:sldId id="277" r:id="rId21"/>
    <p:sldId id="271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20FE-68B6-4D21-7F50-3AE911A40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9BB0-2F7E-93C2-9234-288C70309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2837-FAD4-34F0-5777-A1B23B42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562C-32D8-182A-4B6F-60BB98C0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0B90-74EA-DD45-2010-783967B6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1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7FDA-430E-F006-335D-A1FB4D93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B77F2-133B-6598-C00E-F6A36E4E9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6476-8D76-C327-4FDE-EF78344D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4FC0-943B-5260-5DAE-CC5731E2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0795F-0096-2DAB-89B3-C1A344D7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BE594-D4A3-D63C-6F42-EB59167AE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7FEB7-6E17-E399-77C4-F81A7CBFF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C2B0A-1D93-41CE-3216-7535A041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4644-3A87-EEAD-7215-64D96584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623B3-2407-B9DC-4A2F-05587AB9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7280-CD31-1006-398C-F99E4852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A9C8-0B8E-4BCB-9085-B105A9C0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93A6-6B28-58BE-A197-E7B1F8A4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39B12-E2D0-4BC6-B124-397914DF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5BF9-78DC-C996-4638-BEE39A1F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0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6D404-DFA8-75C3-8F9E-92BCB6E5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EDEB0-A09B-B291-2B29-A05F875CA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167AD-DC7E-F384-4CC1-824F67364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6C2B0-1E7A-46D2-BB7B-343BC18F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3BB24-7F9F-C440-4A21-F986DB07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56F5-3014-BF3B-CE9D-2F9B920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768D-D17E-1197-D475-110B32746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0D688-997F-5675-F327-F6EE91F7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738F8-6DDB-F89B-C072-D8473FC1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156D3-32DE-3075-76B2-F59134DB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F63F-7C03-34A5-531F-91B7D65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1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4DFC-E1C0-B294-07F8-C5E28F29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F58A6-9870-289F-DB38-2D4BAEC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756C9-ECA6-78B4-6CF3-9E404FF30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64DD0-5184-61B3-7AAB-72C9E4566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4F131-3562-B4EF-87DD-C2A03CBE7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3C3B2-31F5-6691-F6E7-747A506B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BEF05-2003-4751-FE60-31DD80BE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9E6EC-4744-2014-3907-8D94DC74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3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5A1A-A9D4-E751-3958-A085DB27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5B793-459B-6B8F-8F0A-B0437750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E9D80-6A69-6066-C649-AE5EA04E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3B22-786A-42C7-777A-B42D6BBC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1CD4-642C-3E99-F8CE-3DF486FC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0B10B-960B-5465-98F3-9714B361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87A6D-3E2D-2E40-5F97-18BED650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E098-70A3-D8E1-456C-035ACD24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16FA-F244-2F25-036B-84DB68F8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8C41C-2E78-3526-4D14-45F6A50C9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9ADA3-FBA6-1BDE-607B-84A4740A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48412-10E7-28EE-B665-88318BE6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A1234-39EB-1E66-CFE7-7E0B0338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E4C-3EBE-76B7-F9B1-EE3BC8F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D6D7B-2B23-CDB7-1C1F-EC50B8943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CAE0D-D66D-4916-CBBB-FF3B3E1E1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AB601-8A02-0264-9A0B-CE6AE1AF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71092-D0D6-8CF4-8C87-FF3278D0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26B3-C19E-A93B-EC78-A2D0AD8B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88645-C2AC-FB56-545F-109B951A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3892-38D7-D658-0903-027014E9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1A965-52CD-BE00-0EC5-BF9FAECEC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521F-1FC6-4B21-AC5E-17956A0A1A4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EA7E-5517-7707-4EE0-30C912DB6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209A-D154-4972-5EEF-DA4978551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4E22-DA0F-4E64-AF6D-104063E6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4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0EE41792-5BC9-86F3-7A5C-101FEFC3D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00"/>
          <a:stretch/>
        </p:blipFill>
        <p:spPr>
          <a:xfrm>
            <a:off x="536432" y="647608"/>
            <a:ext cx="2806247" cy="24353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600D2F6-3A8C-AF32-F875-F94E5B65CA24}"/>
              </a:ext>
            </a:extLst>
          </p:cNvPr>
          <p:cNvGrpSpPr/>
          <p:nvPr/>
        </p:nvGrpSpPr>
        <p:grpSpPr>
          <a:xfrm>
            <a:off x="740229" y="3805646"/>
            <a:ext cx="2037806" cy="2037805"/>
            <a:chOff x="740229" y="3805646"/>
            <a:chExt cx="2037806" cy="203780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CE2B63-F17A-9F87-39F5-70845728F749}"/>
                </a:ext>
              </a:extLst>
            </p:cNvPr>
            <p:cNvCxnSpPr/>
            <p:nvPr/>
          </p:nvCxnSpPr>
          <p:spPr>
            <a:xfrm>
              <a:off x="1759131" y="3805646"/>
              <a:ext cx="0" cy="203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07E6F8-9E89-955A-65E7-3DA614BE6ABF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1759132" y="3805646"/>
              <a:ext cx="0" cy="203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AABC22-AFF8-1A41-3A73-FF5590AC51E6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759133" y="3817620"/>
              <a:ext cx="0" cy="203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C2A78F-EB02-DF7E-2878-311DAD0C9DAE}"/>
              </a:ext>
            </a:extLst>
          </p:cNvPr>
          <p:cNvSpPr txBox="1"/>
          <p:nvPr/>
        </p:nvSpPr>
        <p:spPr>
          <a:xfrm>
            <a:off x="1396630" y="3506374"/>
            <a:ext cx="77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94786C-944C-CCEC-83FA-BB18EF43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49" y="64760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A67617-97CE-5B19-B4B8-37121850743A}"/>
              </a:ext>
            </a:extLst>
          </p:cNvPr>
          <p:cNvSpPr txBox="1"/>
          <p:nvPr/>
        </p:nvSpPr>
        <p:spPr>
          <a:xfrm>
            <a:off x="5505449" y="278276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83B8C7-5B93-CC6E-9697-6172CF83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2" y="1878773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209AAB-49FA-4686-AB4F-9C7EFD1E4CB9}"/>
              </a:ext>
            </a:extLst>
          </p:cNvPr>
          <p:cNvSpPr txBox="1"/>
          <p:nvPr/>
        </p:nvSpPr>
        <p:spPr>
          <a:xfrm>
            <a:off x="5361583" y="1568995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Holloman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AC0846F-FB0E-DA88-B83D-FD8A57E2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2" y="315042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AF7189-D5E1-EFDF-0598-FB29E5D43DC1}"/>
              </a:ext>
            </a:extLst>
          </p:cNvPr>
          <p:cNvSpPr txBox="1"/>
          <p:nvPr/>
        </p:nvSpPr>
        <p:spPr>
          <a:xfrm>
            <a:off x="5323483" y="2835933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Jornada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D370A70-232A-8570-1B2D-91830430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480425" y="64760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FAA838-D068-EDB3-ABA0-1952496BFB2D}"/>
              </a:ext>
            </a:extLst>
          </p:cNvPr>
          <p:cNvSpPr txBox="1"/>
          <p:nvPr/>
        </p:nvSpPr>
        <p:spPr>
          <a:xfrm>
            <a:off x="8344289" y="278276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Lordsburg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C78B044-F367-41A6-4D6A-28FE0CB5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2" y="4413345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2883DB-225E-6852-D389-F6FCB18274BB}"/>
              </a:ext>
            </a:extLst>
          </p:cNvPr>
          <p:cNvSpPr txBox="1"/>
          <p:nvPr/>
        </p:nvSpPr>
        <p:spPr>
          <a:xfrm>
            <a:off x="5293525" y="4109879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Moab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A3FA5F0-77E2-A1A8-19A5-F26203E7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25" y="2040595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2D446C-FBF7-AE92-F42E-9B70017B2C7A}"/>
              </a:ext>
            </a:extLst>
          </p:cNvPr>
          <p:cNvSpPr txBox="1"/>
          <p:nvPr/>
        </p:nvSpPr>
        <p:spPr>
          <a:xfrm>
            <a:off x="8368034" y="1645837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Morton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F36824A-77D6-910F-BD98-76199B25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25" y="3233840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E2891A2-8D90-7B41-6A56-C96A0BF3F708}"/>
              </a:ext>
            </a:extLst>
          </p:cNvPr>
          <p:cNvSpPr txBox="1"/>
          <p:nvPr/>
        </p:nvSpPr>
        <p:spPr>
          <a:xfrm>
            <a:off x="8368034" y="2909752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Pullman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23BA9E4-5B33-54CB-386D-D461D175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59" y="4413344"/>
            <a:ext cx="12192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324142-5720-6753-3495-474E4343CB2A}"/>
              </a:ext>
            </a:extLst>
          </p:cNvPr>
          <p:cNvSpPr txBox="1"/>
          <p:nvPr/>
        </p:nvSpPr>
        <p:spPr>
          <a:xfrm>
            <a:off x="8269677" y="4115176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Hills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04D2005-BCDB-B4C2-73B3-F48F22098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58" y="5665324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1577B5-939B-B370-C880-F81E17F2AB55}"/>
              </a:ext>
            </a:extLst>
          </p:cNvPr>
          <p:cNvSpPr txBox="1"/>
          <p:nvPr/>
        </p:nvSpPr>
        <p:spPr>
          <a:xfrm>
            <a:off x="8344289" y="5313448"/>
            <a:ext cx="16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 Luis Valley</a:t>
            </a:r>
          </a:p>
        </p:txBody>
      </p:sp>
    </p:spTree>
    <p:extLst>
      <p:ext uri="{BB962C8B-B14F-4D97-AF65-F5344CB8AC3E}">
        <p14:creationId xmlns:p14="http://schemas.microsoft.com/office/powerpoint/2010/main" val="287494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52D7-637D-42BE-BC5E-73ADF5FE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A433-031C-B537-D1D5-E54655AA2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CB425-EAEF-B4A5-EAF6-A7E0C5BE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30"/>
            <a:ext cx="12192000" cy="6321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CA434B-6014-5941-E2AC-8D0CD8DB38E3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p &lt; 0.05</a:t>
            </a:r>
          </a:p>
        </p:txBody>
      </p:sp>
    </p:spTree>
    <p:extLst>
      <p:ext uri="{BB962C8B-B14F-4D97-AF65-F5344CB8AC3E}">
        <p14:creationId xmlns:p14="http://schemas.microsoft.com/office/powerpoint/2010/main" val="359852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15F9-234D-0205-FFAD-245FC298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568DE-C494-31BF-5B1E-EB4A18EFA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64935-0F2D-8C80-9A8F-C22E57AF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93"/>
            <a:ext cx="12192000" cy="6370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656DF1-30AE-B744-0E87-3FE61E181011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p &lt; 0.2</a:t>
            </a:r>
          </a:p>
        </p:txBody>
      </p:sp>
    </p:spTree>
    <p:extLst>
      <p:ext uri="{BB962C8B-B14F-4D97-AF65-F5344CB8AC3E}">
        <p14:creationId xmlns:p14="http://schemas.microsoft.com/office/powerpoint/2010/main" val="257442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C17A-EB19-178F-A321-080B624A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98EF-D965-0AE1-C59D-65B19E013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F7748-87F1-FD1D-9CAD-54357ADA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335"/>
            <a:ext cx="12192000" cy="6331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5C429-7B68-E0E4-9F77-D097FAFFA384}"/>
              </a:ext>
            </a:extLst>
          </p:cNvPr>
          <p:cNvSpPr txBox="1"/>
          <p:nvPr/>
        </p:nvSpPr>
        <p:spPr>
          <a:xfrm>
            <a:off x="0" y="-71675"/>
            <a:ext cx="710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- Plot visit significant differences –both p &lt; 0.05 and p &lt; 0.2</a:t>
            </a:r>
          </a:p>
        </p:txBody>
      </p:sp>
    </p:spTree>
    <p:extLst>
      <p:ext uri="{BB962C8B-B14F-4D97-AF65-F5344CB8AC3E}">
        <p14:creationId xmlns:p14="http://schemas.microsoft.com/office/powerpoint/2010/main" val="336976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0D53-3E80-E09A-36A2-7A4874E7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A1F4-B2D9-E7FB-3C1F-F7984E59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AED2E-6F41-7522-DAB5-6E7E5F17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84"/>
            <a:ext cx="12192000" cy="631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BA0A7-83E1-EC18-E5D2-760826B14384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absolute differences</a:t>
            </a:r>
          </a:p>
        </p:txBody>
      </p:sp>
    </p:spTree>
    <p:extLst>
      <p:ext uri="{BB962C8B-B14F-4D97-AF65-F5344CB8AC3E}">
        <p14:creationId xmlns:p14="http://schemas.microsoft.com/office/powerpoint/2010/main" val="363925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6F8C-144F-5067-18DA-AF269B4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8F36-1F0C-2939-BA47-FFA0B399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D4A11-5F10-834A-90AA-D900807B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66"/>
            <a:ext cx="12192000" cy="6374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FF617-8C74-E244-8AAA-533D9B077B20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absolute differences</a:t>
            </a:r>
          </a:p>
        </p:txBody>
      </p:sp>
    </p:spTree>
    <p:extLst>
      <p:ext uri="{BB962C8B-B14F-4D97-AF65-F5344CB8AC3E}">
        <p14:creationId xmlns:p14="http://schemas.microsoft.com/office/powerpoint/2010/main" val="110578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DAB5-D183-B3E2-5407-B5FD0EB1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A5B2-1081-E337-F97F-6AA1EE04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8B7C3-5EA5-53E3-3253-8EDD6717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058"/>
            <a:ext cx="12192000" cy="6341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30602-D4ED-06D9-2BE4-CA94A0A9C846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 difference in number</a:t>
            </a:r>
          </a:p>
        </p:txBody>
      </p:sp>
    </p:spTree>
    <p:extLst>
      <p:ext uri="{BB962C8B-B14F-4D97-AF65-F5344CB8AC3E}">
        <p14:creationId xmlns:p14="http://schemas.microsoft.com/office/powerpoint/2010/main" val="143300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8212-0AD5-2A37-8A69-3A43001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32EC-0548-1322-5678-6443F923A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31F1C-4F93-CDAB-216B-2A3CF129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88"/>
            <a:ext cx="12192000" cy="6365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9C74D-8B1F-E45B-D025-6CCE97F1A310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 proportion detected</a:t>
            </a:r>
          </a:p>
        </p:txBody>
      </p:sp>
    </p:spTree>
    <p:extLst>
      <p:ext uri="{BB962C8B-B14F-4D97-AF65-F5344CB8AC3E}">
        <p14:creationId xmlns:p14="http://schemas.microsoft.com/office/powerpoint/2010/main" val="404906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9EA1-A64C-E16E-B57D-F3C3DAD3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CBDA-09BC-6C62-4CE6-3A7CBD46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DB0B3-BED3-05DF-98BF-D19E012D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08"/>
            <a:ext cx="12192000" cy="643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E0D7C-208B-D0B7-47D6-9DDD44E3DE45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 proportion of species not detected</a:t>
            </a:r>
          </a:p>
        </p:txBody>
      </p:sp>
    </p:spTree>
    <p:extLst>
      <p:ext uri="{BB962C8B-B14F-4D97-AF65-F5344CB8AC3E}">
        <p14:creationId xmlns:p14="http://schemas.microsoft.com/office/powerpoint/2010/main" val="65457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7F01-1A54-3BA8-73AB-75BB82D2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276B-0096-980F-8A70-85835268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06AB-8A90-89F6-1814-6F769FD1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25"/>
            <a:ext cx="12192000" cy="627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8734F-FA3D-0489-B483-A41032AEF963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–species not detected as a function of cover</a:t>
            </a:r>
          </a:p>
        </p:txBody>
      </p:sp>
    </p:spTree>
    <p:extLst>
      <p:ext uri="{BB962C8B-B14F-4D97-AF65-F5344CB8AC3E}">
        <p14:creationId xmlns:p14="http://schemas.microsoft.com/office/powerpoint/2010/main" val="14375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6B01-A73C-BA8F-F586-9F5A8A25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0D28-784D-1678-E5C7-1F2A2431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DA848-058C-E402-2F14-D16EEB33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93"/>
            <a:ext cx="12192000" cy="6387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59234-8D43-F919-BBD8-01E551BFDBB4}"/>
              </a:ext>
            </a:extLst>
          </p:cNvPr>
          <p:cNvSpPr txBox="1"/>
          <p:nvPr/>
        </p:nvSpPr>
        <p:spPr>
          <a:xfrm>
            <a:off x="0" y="-716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detection –species not detected as a function of cover, only NWERN values &lt;20% (species &gt; 20% cover always detected)</a:t>
            </a:r>
          </a:p>
        </p:txBody>
      </p:sp>
    </p:spTree>
    <p:extLst>
      <p:ext uri="{BB962C8B-B14F-4D97-AF65-F5344CB8AC3E}">
        <p14:creationId xmlns:p14="http://schemas.microsoft.com/office/powerpoint/2010/main" val="415402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62C7-D3EA-3A5F-9785-B729C8E39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49202-D2D4-A1CE-408F-DAF6B3A39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8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A994-D79D-F6F5-E1A4-B3D0D05F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D3BD4-7A68-82AF-1884-9CDBB4FC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1AF51-CF77-2016-AE98-17437991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66"/>
            <a:ext cx="12192000" cy="63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7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7EA2-2BA9-5061-892E-C1E4218F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86FA-BAE2-02A3-271E-E1F38E72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4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8DA2-1A22-653D-FEC6-16A034C1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C0AF-ACE4-2264-4C87-4CDD0EE97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3A71-CDEC-9C3E-C481-D308079F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74A5-CBE7-49F0-4EEB-E1C5A159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47EF6-E72F-AF4F-8BB4-672BFB0EEA6E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NWERN 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CB0B6-418F-05B1-D063-A35FE2DF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201"/>
            <a:ext cx="12192000" cy="63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0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6DB3-248E-C8C8-1B35-7037F5FB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C4D80-518C-2286-54DF-93ACEC3FA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B73D5D-39E2-9594-5039-F4269120BEA2}"/>
              </a:ext>
            </a:extLst>
          </p:cNvPr>
          <p:cNvSpPr txBox="1">
            <a:spLocks/>
          </p:cNvSpPr>
          <p:nvPr/>
        </p:nvSpPr>
        <p:spPr>
          <a:xfrm>
            <a:off x="0" y="-493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Proportion of difference from NWERN 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1B957-52DF-E059-4BD3-69DC7A1A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26"/>
            <a:ext cx="12192000" cy="63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F7-57BF-283D-FD67-CDCD2FFC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F850-8031-0286-0742-56A2A00A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A41F2-1E79-4046-CB51-FD5F89947E7D}"/>
              </a:ext>
            </a:extLst>
          </p:cNvPr>
          <p:cNvSpPr txBox="1"/>
          <p:nvPr/>
        </p:nvSpPr>
        <p:spPr>
          <a:xfrm>
            <a:off x="0" y="-82967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significantly different from base </a:t>
            </a:r>
            <a:r>
              <a:rPr lang="en-US" dirty="0" err="1"/>
              <a:t>nwern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EC488-C96B-5379-4945-0EA9AC13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85"/>
            <a:ext cx="12192000" cy="63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9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15E7-E4F5-3AF2-3871-C62659A7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4BD80-BD18-B4F2-649F-FF22B1FB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46460"/>
            <a:ext cx="10850880" cy="562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722A7-140C-7E42-A15E-3D2393E50B86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NWERN base</a:t>
            </a:r>
          </a:p>
        </p:txBody>
      </p:sp>
    </p:spTree>
    <p:extLst>
      <p:ext uri="{BB962C8B-B14F-4D97-AF65-F5344CB8AC3E}">
        <p14:creationId xmlns:p14="http://schemas.microsoft.com/office/powerpoint/2010/main" val="348752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CE99-9856-53FC-A02B-A197D4FA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difference from NWERN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CC99-FA6C-A8EE-387F-6C0977C7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690688"/>
            <a:ext cx="9570720" cy="49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8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682D-4320-E06F-AF67-19B3B14C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E411B-53D3-2F93-31F9-FF133736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A441C8E-F44A-B99C-9404-8949BABDF6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19DA01B-D908-4073-CE64-EC2598A923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745165-8B34-019E-E009-80BC9D92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195"/>
            <a:ext cx="12192000" cy="6401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D0D920-8668-4BFB-3DC1-1AD753CDA884}"/>
              </a:ext>
            </a:extLst>
          </p:cNvPr>
          <p:cNvSpPr/>
          <p:nvPr/>
        </p:nvSpPr>
        <p:spPr>
          <a:xfrm>
            <a:off x="8558349" y="3017725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E8ED1-0C1A-260E-A051-7815ED59512D}"/>
              </a:ext>
            </a:extLst>
          </p:cNvPr>
          <p:cNvSpPr/>
          <p:nvPr/>
        </p:nvSpPr>
        <p:spPr>
          <a:xfrm>
            <a:off x="8588830" y="1683159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5472C9-F529-530D-4082-39C4BE4746A7}"/>
              </a:ext>
            </a:extLst>
          </p:cNvPr>
          <p:cNvSpPr/>
          <p:nvPr/>
        </p:nvSpPr>
        <p:spPr>
          <a:xfrm>
            <a:off x="6006738" y="1713928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8F8B66-B731-E1B5-9F0A-7142C34219E0}"/>
              </a:ext>
            </a:extLst>
          </p:cNvPr>
          <p:cNvSpPr/>
          <p:nvPr/>
        </p:nvSpPr>
        <p:spPr>
          <a:xfrm>
            <a:off x="5943600" y="3716337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07AF23-82AD-1D98-5D1C-160FD0ED1B23}"/>
              </a:ext>
            </a:extLst>
          </p:cNvPr>
          <p:cNvSpPr/>
          <p:nvPr/>
        </p:nvSpPr>
        <p:spPr>
          <a:xfrm>
            <a:off x="5996942" y="5065014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0CD64-3CAB-95A0-046F-C8F548B2C593}"/>
              </a:ext>
            </a:extLst>
          </p:cNvPr>
          <p:cNvSpPr/>
          <p:nvPr/>
        </p:nvSpPr>
        <p:spPr>
          <a:xfrm>
            <a:off x="6006738" y="5690401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843C2-5655-B40D-9261-0965C04F4187}"/>
              </a:ext>
            </a:extLst>
          </p:cNvPr>
          <p:cNvSpPr/>
          <p:nvPr/>
        </p:nvSpPr>
        <p:spPr>
          <a:xfrm>
            <a:off x="8558349" y="3747152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018D9-8FB6-CF9F-D41C-1379E42DEC46}"/>
              </a:ext>
            </a:extLst>
          </p:cNvPr>
          <p:cNvSpPr/>
          <p:nvPr/>
        </p:nvSpPr>
        <p:spPr>
          <a:xfrm>
            <a:off x="8588830" y="4397148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158EC3-3CD6-C781-F8FF-FB3DEA661A52}"/>
              </a:ext>
            </a:extLst>
          </p:cNvPr>
          <p:cNvSpPr/>
          <p:nvPr/>
        </p:nvSpPr>
        <p:spPr>
          <a:xfrm>
            <a:off x="8588830" y="5065014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0B5B7A-2CCC-E4CE-2AAE-52D6D95509B5}"/>
              </a:ext>
            </a:extLst>
          </p:cNvPr>
          <p:cNvSpPr/>
          <p:nvPr/>
        </p:nvSpPr>
        <p:spPr>
          <a:xfrm>
            <a:off x="8588830" y="5715010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5B079-467D-A78E-AE8D-CECA620327DF}"/>
              </a:ext>
            </a:extLst>
          </p:cNvPr>
          <p:cNvSpPr/>
          <p:nvPr/>
        </p:nvSpPr>
        <p:spPr>
          <a:xfrm>
            <a:off x="3341916" y="5736209"/>
            <a:ext cx="2473234" cy="671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E5B2E-5D7C-8EBA-90A2-DF624608CDE8}"/>
              </a:ext>
            </a:extLst>
          </p:cNvPr>
          <p:cNvSpPr txBox="1"/>
          <p:nvPr/>
        </p:nvSpPr>
        <p:spPr>
          <a:xfrm>
            <a:off x="0" y="87086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–both p &lt; 0.05 and p &lt; 0.2</a:t>
            </a:r>
          </a:p>
        </p:txBody>
      </p:sp>
    </p:spTree>
    <p:extLst>
      <p:ext uri="{BB962C8B-B14F-4D97-AF65-F5344CB8AC3E}">
        <p14:creationId xmlns:p14="http://schemas.microsoft.com/office/powerpoint/2010/main" val="424619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2784-C77D-D7AB-0A46-F56E5DAC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D8FC5-203B-6981-E904-9AC63C50C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ED562-ABE5-2BDB-7385-C556731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29"/>
            <a:ext cx="12192000" cy="6362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BEBAB-1C7B-02D1-4980-9F6018FCE18E}"/>
              </a:ext>
            </a:extLst>
          </p:cNvPr>
          <p:cNvSpPr txBox="1"/>
          <p:nvPr/>
        </p:nvSpPr>
        <p:spPr>
          <a:xfrm>
            <a:off x="0" y="87086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p &lt; 0.05</a:t>
            </a:r>
          </a:p>
        </p:txBody>
      </p:sp>
    </p:spTree>
    <p:extLst>
      <p:ext uri="{BB962C8B-B14F-4D97-AF65-F5344CB8AC3E}">
        <p14:creationId xmlns:p14="http://schemas.microsoft.com/office/powerpoint/2010/main" val="343167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950A-FDC3-AE19-188A-8D004AC2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9E7D-50EB-F97E-6D1D-7048EAE7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98A5B-B932-817F-A2C5-E2FA3DA7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19"/>
            <a:ext cx="12192000" cy="6305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05B658-3327-DE9D-4129-A6FE05595CF1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NWERN base</a:t>
            </a:r>
          </a:p>
        </p:txBody>
      </p:sp>
    </p:spTree>
    <p:extLst>
      <p:ext uri="{BB962C8B-B14F-4D97-AF65-F5344CB8AC3E}">
        <p14:creationId xmlns:p14="http://schemas.microsoft.com/office/powerpoint/2010/main" val="410951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9BB-DEE5-C119-00A7-0B97A9FF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C264-042E-12B2-642C-52E14A00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2F64F-FC22-5799-022A-94FC47E6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280"/>
            <a:ext cx="12192000" cy="63354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44B8A3-7159-BBCC-6C35-F79C36A42D20}"/>
              </a:ext>
            </a:extLst>
          </p:cNvPr>
          <p:cNvSpPr txBox="1">
            <a:spLocks/>
          </p:cNvSpPr>
          <p:nvPr/>
        </p:nvSpPr>
        <p:spPr>
          <a:xfrm>
            <a:off x="0" y="-528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/>
              <a:t>Proportion of difference from NWERN Base</a:t>
            </a:r>
          </a:p>
        </p:txBody>
      </p:sp>
    </p:spTree>
    <p:extLst>
      <p:ext uri="{BB962C8B-B14F-4D97-AF65-F5344CB8AC3E}">
        <p14:creationId xmlns:p14="http://schemas.microsoft.com/office/powerpoint/2010/main" val="44637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E97E-B98F-DC84-94A7-3EC72492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DAD2-BF46-7CA3-CA42-2FAAB77AD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35985-8213-2C82-5B30-2FBABDA5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53"/>
            <a:ext cx="12192000" cy="6327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E258-F868-E712-B8A7-587866FD4898}"/>
              </a:ext>
            </a:extLst>
          </p:cNvPr>
          <p:cNvSpPr txBox="1"/>
          <p:nvPr/>
        </p:nvSpPr>
        <p:spPr>
          <a:xfrm>
            <a:off x="0" y="-71675"/>
            <a:ext cx="652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visit significant differences –both p &lt; 0.05 and p &lt; 0.2</a:t>
            </a:r>
          </a:p>
        </p:txBody>
      </p:sp>
    </p:spTree>
    <p:extLst>
      <p:ext uri="{BB962C8B-B14F-4D97-AF65-F5344CB8AC3E}">
        <p14:creationId xmlns:p14="http://schemas.microsoft.com/office/powerpoint/2010/main" val="180385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11402</TotalTime>
  <Words>180</Words>
  <Application>Microsoft Office PowerPoint</Application>
  <PresentationFormat>Widescreen</PresentationFormat>
  <Paragraphs>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LPI</vt:lpstr>
      <vt:lpstr>PowerPoint Presentation</vt:lpstr>
      <vt:lpstr>Proportion of difference from NWERN 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</vt:lpstr>
      <vt:lpstr>Gap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McCord</dc:creator>
  <cp:lastModifiedBy>Sarah McCord</cp:lastModifiedBy>
  <cp:revision>7</cp:revision>
  <dcterms:created xsi:type="dcterms:W3CDTF">2022-12-28T10:18:58Z</dcterms:created>
  <dcterms:modified xsi:type="dcterms:W3CDTF">2023-01-06T02:56:55Z</dcterms:modified>
</cp:coreProperties>
</file>